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23843A8-82B4-460F-BFBF-BB808309E4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7CCEF0F9-8C32-4FD4-BABC-DB129CD589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491F47B9-63D8-4A5F-8683-49C9895B9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CE20A48-6C6B-4734-A671-B4CF781CA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017A2C0-5BBE-4BCD-A6C6-FB9F57FD3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260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4B46253-F84C-499F-9251-544AB2B18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D51914BC-95B0-4E0D-9CA4-C87C84C76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F740291-F159-411A-AA94-29539928C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AB12951-62D7-4184-996E-F83CF3E0D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8B1928B-55B3-4EBF-AE2E-FF13CF972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64912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058CB5B1-4ECB-413C-962C-3F4C3B0F51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393247A-673A-48EF-9755-4CB2653FA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B782C7F-7970-4C69-848A-EBCB1559F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BC31F65-CCAF-45FF-82EF-B734B7B997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8DAF00E-EF84-4EF1-BD5C-0421BAC4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765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479D98E-4EEB-4ECE-9B3D-C7358AF05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E51EC41-1CD4-43FA-A820-255074B2F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B93A19E-CE5A-4DC0-8E44-76368EBB22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39D3BD04-3B56-4D18-9900-74EAAD3B7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F08DD13-98FA-4D27-A654-EFB92A8AF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167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848830F-9DD9-4D3B-BAAD-794E62A42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26B0C80-0D49-4901-8971-8CB71B28A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D4F4574-1939-41B4-80B3-C0FD721F8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844DB4A-8341-40BE-9E56-F8EC3C9AD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0A9B6DF-ECA8-4208-A7E0-09A3CBCB8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8574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BE9C87B-3F96-492A-A50F-C5A0000AA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D629A9-C57E-4E07-86FB-5D670F41BC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EBAC4C95-D2A6-429C-B4FD-63093385E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8E1A3B90-0AB5-4EB0-A18C-7EBDF8BBE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B9FE2CC-A863-4BAB-A374-52D14B330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276E1E2-44A2-4BAA-BB06-C6DB2AEB5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017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2827665-81C8-4856-8075-C78BEDDC6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D10829-A209-4F18-9667-A9A5322A6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B89410E9-982B-4A3A-BF5A-55BA861FF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498ED5D-8679-49F6-B6CE-9148B7EEF5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9CEB96F-3DA6-40D0-9410-AC45A2C50D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D7ACD4D-859C-43BF-87C3-329657321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C36F8F6C-829D-47FB-A896-1B1E7DE45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2C1EE981-B691-4B83-9546-41713F527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42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1573E6C-2470-4862-BE27-3E8A3252E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F5B0B9A-90F8-4196-A4DB-C7114CECD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13B04648-AD54-4364-9626-6EA93724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B134EAFE-A0AA-46AF-904D-33BC4CEAF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30753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3D902CC8-9B82-4CDA-B2B3-CCAB9BFFF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8648D1E-A404-46A9-AB36-7C0665C7D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CA4A6458-53F5-4EF5-A8AC-EC71D1C35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089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DA03AA1-4F7A-4ADC-A513-6A0C1362F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6A4F1D2B-C5DA-45DB-91A4-CA2DA4B9A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F2E3DB94-BEBF-45F1-A33F-2930BF064B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C4CFE69F-1E3B-48CA-98BE-046873E8C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C641287-AECF-4E43-BCEB-707E87DB6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1F111E6-8782-4126-AE36-F115A7D8F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39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650DA99-6F09-44E8-9608-3BFCBF3D3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2608F489-FD3C-4937-85EF-88EFD801DF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26E89F2A-C13D-438F-88A6-2E628A288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D1E3FD4-850E-4F48-B232-1BEADB0BF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031EDC3-AC9A-480B-B7C7-8FF4E443F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90355F8-8B5E-4201-96E1-20F1CD25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3114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344A2C5-DD16-4C73-989A-7740247F7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29DE65C-4A4D-4B56-A853-667D81DC3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3397208-C049-49C7-AB13-43845DCF19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3D444-8C5F-42D5-9BC6-9C1EAF563A58}" type="datetimeFigureOut">
              <a:rPr lang="hu-HU" smtClean="0"/>
              <a:t>2017.10.16.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F27A154-32F4-4696-BC90-AE94B662A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C94D927-13A7-48A4-9204-E51FD27D0C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BD8E-C52B-4F29-B0FE-CFA462D2380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374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http://www.piliscsev.hu/" TargetMode="Externa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>
            <a:extLst>
              <a:ext uri="{FF2B5EF4-FFF2-40B4-BE49-F238E27FC236}">
                <a16:creationId xmlns:a16="http://schemas.microsoft.com/office/drawing/2014/main" id="{D18C4957-B612-49A3-B0E7-880A32997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Tartalom helye 4">
            <a:extLst>
              <a:ext uri="{FF2B5EF4-FFF2-40B4-BE49-F238E27FC236}">
                <a16:creationId xmlns:a16="http://schemas.microsoft.com/office/drawing/2014/main" id="{EC9C0355-D8B7-4A29-9D72-64DBB951B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/>
              <a:t>A Nemzeti Élelmiszerlánc-biztonsági Hivatal (NÉBIH) kiadott egy nyomtatványt Kutyakötelesség címmel.  </a:t>
            </a:r>
          </a:p>
          <a:p>
            <a:pPr marL="0" indent="0">
              <a:buNone/>
            </a:pPr>
            <a:r>
              <a:rPr lang="hu-HU" dirty="0"/>
              <a:t>Az ingyenes tartalmat a NÉBIH hivatalos portáljáról is elérhetővé tették az alábbi linken:</a:t>
            </a:r>
          </a:p>
          <a:p>
            <a:pPr marL="0" indent="0">
              <a:buNone/>
            </a:pPr>
            <a:r>
              <a:rPr lang="hu-HU" b="1" u="sng" dirty="0"/>
              <a:t>http://portal.nebih.gov.hu/nebih-kiadvanyok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A nyomtatvány egy teljes példánya megtalálható a </a:t>
            </a:r>
            <a:r>
              <a:rPr lang="hu-HU" dirty="0" err="1"/>
              <a:t>piliscsévi</a:t>
            </a:r>
            <a:r>
              <a:rPr lang="hu-HU" dirty="0"/>
              <a:t> Könyvtárban. </a:t>
            </a:r>
          </a:p>
          <a:p>
            <a:pPr marL="0" indent="0">
              <a:buNone/>
            </a:pPr>
            <a:r>
              <a:rPr lang="hu-HU" dirty="0"/>
              <a:t>Egy rövid összesítő a honlapunkon </a:t>
            </a:r>
            <a:r>
              <a:rPr lang="hu-HU" dirty="0">
                <a:hlinkClick r:id="rId2"/>
              </a:rPr>
              <a:t>www.piliscsev.hu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illetve a Facebookon a Piliscsév Község Önkormányzata oldalon.</a:t>
            </a:r>
          </a:p>
        </p:txBody>
      </p:sp>
      <p:sp>
        <p:nvSpPr>
          <p:cNvPr id="6" name="Szöveg helye 5">
            <a:extLst>
              <a:ext uri="{FF2B5EF4-FFF2-40B4-BE49-F238E27FC236}">
                <a16:creationId xmlns:a16="http://schemas.microsoft.com/office/drawing/2014/main" id="{9160313D-B032-4635-BAB8-30D4DE438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DF4874DC-8B09-46AC-968C-F846A4F8E7B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457200"/>
            <a:ext cx="3932237" cy="5403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86479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Kép 23">
            <a:extLst>
              <a:ext uri="{FF2B5EF4-FFF2-40B4-BE49-F238E27FC236}">
                <a16:creationId xmlns:a16="http://schemas.microsoft.com/office/drawing/2014/main" id="{2DBA5224-E705-402E-AE4C-23310CF373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509386"/>
            <a:ext cx="6596306" cy="1078114"/>
          </a:xfrm>
          <a:prstGeom prst="rect">
            <a:avLst/>
          </a:prstGeom>
        </p:spPr>
      </p:pic>
      <p:sp>
        <p:nvSpPr>
          <p:cNvPr id="15" name="Cím 14">
            <a:extLst>
              <a:ext uri="{FF2B5EF4-FFF2-40B4-BE49-F238E27FC236}">
                <a16:creationId xmlns:a16="http://schemas.microsoft.com/office/drawing/2014/main" id="{8855FEC4-7396-4CA6-A5B7-CA9A7FBD5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17" name="Tartalom helye 16">
            <a:extLst>
              <a:ext uri="{FF2B5EF4-FFF2-40B4-BE49-F238E27FC236}">
                <a16:creationId xmlns:a16="http://schemas.microsoft.com/office/drawing/2014/main" id="{B06AE005-A4FE-4606-AF04-F37C9810D33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A NEM MEGFELELŐ KUTYATARTÁS SZANKCIÓI</a:t>
            </a:r>
          </a:p>
          <a:p>
            <a:pPr marL="0" indent="0">
              <a:buNone/>
            </a:pPr>
            <a:r>
              <a:rPr lang="hu-HU" b="1" dirty="0"/>
              <a:t>Közigazgatási jogi szankciók</a:t>
            </a:r>
          </a:p>
          <a:p>
            <a:pPr marL="0" indent="0">
              <a:buNone/>
            </a:pPr>
            <a:r>
              <a:rPr lang="hu-HU" b="1" dirty="0"/>
              <a:t>Szabálysértési szankciók</a:t>
            </a:r>
          </a:p>
          <a:p>
            <a:pPr marL="0" indent="0">
              <a:buNone/>
            </a:pPr>
            <a:r>
              <a:rPr lang="hu-HU" b="1" dirty="0"/>
              <a:t>Büntetőjogi szankciók</a:t>
            </a:r>
          </a:p>
          <a:p>
            <a:pPr marL="0" indent="0">
              <a:buNone/>
            </a:pPr>
            <a:r>
              <a:rPr lang="hu-HU" dirty="0"/>
              <a:t>ELJÁRNI JOGOSULT HATÓSÁGOK</a:t>
            </a:r>
          </a:p>
          <a:p>
            <a:pPr marL="0" indent="0">
              <a:buNone/>
            </a:pPr>
            <a:r>
              <a:rPr lang="hu-HU" dirty="0"/>
              <a:t>GYAKRAN ISMÉTELT KÉRDÉSEK</a:t>
            </a:r>
          </a:p>
          <a:p>
            <a:pPr marL="0" indent="0">
              <a:buNone/>
            </a:pPr>
            <a:r>
              <a:rPr lang="hu-HU" dirty="0"/>
              <a:t>MELLÉKLET</a:t>
            </a:r>
          </a:p>
          <a:p>
            <a:pPr marL="0" indent="0">
              <a:buNone/>
            </a:pPr>
            <a:r>
              <a:rPr lang="hu-HU" b="1" dirty="0"/>
              <a:t>Állatvédelmi eljárásokat, bizonyítást segítő formanyomtatványok</a:t>
            </a:r>
            <a:endParaRPr lang="hu-HU" dirty="0"/>
          </a:p>
        </p:txBody>
      </p:sp>
      <p:sp>
        <p:nvSpPr>
          <p:cNvPr id="22" name="Tartalom helye 21">
            <a:extLst>
              <a:ext uri="{FF2B5EF4-FFF2-40B4-BE49-F238E27FC236}">
                <a16:creationId xmlns:a16="http://schemas.microsoft.com/office/drawing/2014/main" id="{27F25488-EBA2-42D7-A07C-825861B8EB9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/>
              <a:t>BEVEZETŐ</a:t>
            </a:r>
          </a:p>
          <a:p>
            <a:pPr marL="0" indent="0">
              <a:buNone/>
            </a:pPr>
            <a:r>
              <a:rPr lang="hu-HU" dirty="0"/>
              <a:t>KUTYATARTÁSSAL KAPCSOLATOS ELŐÍRÁSOK</a:t>
            </a:r>
          </a:p>
          <a:p>
            <a:pPr marL="0" indent="0">
              <a:buNone/>
            </a:pPr>
            <a:r>
              <a:rPr lang="hu-HU" b="1" dirty="0"/>
              <a:t>A kutya tartásának általános szabályai</a:t>
            </a:r>
          </a:p>
          <a:p>
            <a:pPr marL="0" indent="0">
              <a:buNone/>
            </a:pPr>
            <a:r>
              <a:rPr lang="hu-HU" b="1" dirty="0"/>
              <a:t>Az állat kímélete, az állatkínzás tilalma</a:t>
            </a:r>
          </a:p>
          <a:p>
            <a:pPr marL="0" indent="0">
              <a:buNone/>
            </a:pPr>
            <a:r>
              <a:rPr lang="hu-HU" b="1" dirty="0"/>
              <a:t>Kutyatartás a Polgári Törvénykönyvben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66480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112</Words>
  <Application>Microsoft Office PowerPoint</Application>
  <PresentationFormat>Szélesvásznú</PresentationFormat>
  <Paragraphs>19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ado@piliscsev.hu</dc:creator>
  <cp:lastModifiedBy>PC-1</cp:lastModifiedBy>
  <cp:revision>2</cp:revision>
  <dcterms:created xsi:type="dcterms:W3CDTF">2017-10-10T10:35:11Z</dcterms:created>
  <dcterms:modified xsi:type="dcterms:W3CDTF">2017-10-16T08:03:51Z</dcterms:modified>
</cp:coreProperties>
</file>